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4"/>
  </p:sldMasterIdLst>
  <p:sldIdLst>
    <p:sldId id="265" r:id="rId5"/>
    <p:sldId id="278" r:id="rId6"/>
    <p:sldId id="280" r:id="rId7"/>
    <p:sldId id="281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27803-DCFB-4CB6-8A66-06A87BF59FBC}" v="606" dt="2022-10-27T14:20:42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7" autoAdjust="0"/>
    <p:restoredTop sz="94660"/>
  </p:normalViewPr>
  <p:slideViewPr>
    <p:cSldViewPr snapToGrid="0">
      <p:cViewPr>
        <p:scale>
          <a:sx n="109" d="100"/>
          <a:sy n="109" d="100"/>
        </p:scale>
        <p:origin x="64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EA19-44A6-4190-A36A-D3FDF0EA3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825BA-4AA2-453C-BCC0-B5B5BE4B4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8CCF3-4B5A-4BF4-8229-B1726F75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90F4-779B-41EA-BD55-4CB1521E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8632-477E-4764-9A1C-B31FDB08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4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0069-D06C-488B-8441-599B6F06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B5140-29BF-48E2-AFD3-E24DEC3F5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CB174-C728-4096-A6C1-BBAE6EC17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987E-099F-4703-8621-F49B6184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38671-D93D-4599-82F9-F4CDCDD9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0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318A9F-6A89-4426-B1A1-2B0772383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FDD68-AE9F-4B0D-B9C7-319F8CC0E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45C62-FD86-4F6E-890E-154F67C2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5859E-6EF0-4A2C-B447-6A4BC064F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42FD-941A-4BC1-92AE-D1CDF353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8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385C-3BF9-4202-BE49-780F70F7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93100-3DAD-40B8-BAC6-8E52A074A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623DF-B6F7-451E-8454-B3CA3887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58539-FF5B-43F9-91B2-8F910534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00801-087E-4FA6-B625-DD46D90D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7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9B38-0695-47FE-9447-C0ABB2A0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32E2-C190-4C28-BCFC-40A5B30F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121C1-1A2D-42AC-B402-26FDC427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D4010-5439-4B49-9759-4262CFD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B2BC8-34BE-4637-B5A5-F2055B4A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0249-6928-48DE-9A8A-731016D5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1F83-0CBA-40DE-B066-90C2E72CF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08FEB-1705-4AFC-AF40-C1243F74D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85497-79F4-45B9-95C4-6826EBD17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C700E-0E08-4D25-B5F2-EB99CF82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16BD8-E967-4592-8DAC-0679EEB6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2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5EEE-390D-42FB-8E37-C04D4743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22561-3A83-432F-9175-9F73AD53C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F6633-0B3D-433A-883B-CFA3EECD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4DCBB-6991-4434-99ED-331D12374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7960D-BC6E-4D09-8E1D-C65442084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6E79F-0121-4211-BA57-23EF998F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2406E-C936-4840-A913-CF9056AA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810D74-6551-4040-AB35-90906059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C499-DC83-4C2B-BE51-1563BBEF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4136A-10C6-47FA-B407-78B887B8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5EBB-1BE9-40CB-A176-7D12E445D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F8943-639C-4A24-A4A0-20014E2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8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BFEFE-86A5-4018-A2E2-A94FD02CE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5506AB-0242-45D4-9BD1-9A6DCD234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CA1B9-0772-4645-91A4-5EE9901F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8715-0772-44C2-BF3C-3E9C2359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943A-CBA3-4D6A-BC7B-C5555988F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A0A0E-BE15-41B7-A12C-CB2E3EA84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FFA66-8D78-489F-A200-54CF7F9E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B9FE8-12A8-41F3-8840-C5D9BD1DE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E758-40DD-4412-9FD4-5ECFA16F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8D57-1BF1-409D-B9BC-6691FD21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F1DE2-13A7-47E1-B2AF-202C70278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B12B3-9A55-4D6D-973F-6299602C6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CC268-4000-4653-BCA8-2F41F54C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0B6E7-9E73-40CD-BA63-F926008E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68503-BA3D-479B-BC0B-01473A44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8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F1FB1-29C7-412A-AA9A-C02C8678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C7EE8-DB37-4970-96DF-9C0BC678A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44577-679F-494A-80FE-FFE1FA398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E8A-4BBD-4678-BAB3-3CD6E70DBBE5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74ED-AE60-4303-A708-9494FFA20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E2AB-D251-467E-A1A9-D414FA243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7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105710" y="2478035"/>
            <a:ext cx="545011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1" dirty="0" err="1">
                <a:solidFill>
                  <a:srgbClr val="0EB050"/>
                </a:solidFill>
              </a:rPr>
              <a:t>Thiết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kế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chung</a:t>
            </a:r>
            <a:r>
              <a:rPr lang="en-US" sz="2400" b="1" dirty="0">
                <a:solidFill>
                  <a:srgbClr val="0EB050"/>
                </a:solidFill>
              </a:rPr>
              <a:t>:     </a:t>
            </a:r>
            <a:endParaRPr lang="en-GB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Vật liệu sử dụng: Chủ yếu là nhựa cứng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Được bọc da cao cấp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Được đánh giá cao ở khu vực lái và hệ thống tính năng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Ghế ngồi thiết kế chống trơn trượt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>
                <a:latin typeface="Calibri" panose="020F0502020204030204" pitchFamily="34" charset="0"/>
                <a:cs typeface="Segoe UI" panose="020B0502040204020203" pitchFamily="34" charset="0"/>
              </a:rPr>
              <a:t>S</a:t>
            </a:r>
            <a:r>
              <a:rPr lang="en-V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ử dụng phiên bản động cơ</a:t>
            </a:r>
            <a:r>
              <a:rPr lang="en-GB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mới</a:t>
            </a:r>
            <a:r>
              <a:rPr lang="en-V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2.</a:t>
            </a:r>
            <a:r>
              <a:rPr lang="en-GB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3</a:t>
            </a:r>
            <a:r>
              <a:rPr lang="en-V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lít</a:t>
            </a:r>
            <a:r>
              <a:rPr lang="en-VN" b="1" dirty="0">
                <a:effectLst/>
              </a:rPr>
              <a:t> </a:t>
            </a:r>
            <a:endParaRPr lang="en-US" b="1" dirty="0">
              <a:effectLst/>
            </a:endParaRPr>
          </a:p>
          <a:p>
            <a:br>
              <a:rPr lang="en-US" dirty="0"/>
            </a:br>
            <a:endParaRPr lang="en-US" b="0" dirty="0">
              <a:effectLst/>
            </a:endParaRPr>
          </a:p>
          <a:p>
            <a:br>
              <a:rPr lang="en-US" dirty="0"/>
            </a:br>
            <a:endParaRPr lang="vi-VN" b="0" dirty="0">
              <a:effectLst/>
            </a:endParaRPr>
          </a:p>
          <a:p>
            <a:br>
              <a:rPr lang="vi-VN" dirty="0"/>
            </a:b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4010261" y="699173"/>
            <a:ext cx="388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ật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phẩm</a:t>
            </a:r>
            <a:r>
              <a:rPr lang="en-VN" sz="3200" dirty="0">
                <a:effectLst/>
              </a:rPr>
              <a:t> </a:t>
            </a:r>
            <a:endParaRPr lang="en-US" sz="3200" b="1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8278770" y="1931257"/>
            <a:ext cx="1571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1" dirty="0" err="1"/>
              <a:t>Ngoại</a:t>
            </a:r>
            <a:r>
              <a:rPr lang="en-GB" sz="2400" b="1" dirty="0"/>
              <a:t> </a:t>
            </a:r>
            <a:r>
              <a:rPr lang="en-GB" sz="2400" b="1" dirty="0" err="1"/>
              <a:t>thất</a:t>
            </a:r>
            <a:endParaRPr lang="en-US" sz="2400" b="1" dirty="0"/>
          </a:p>
        </p:txBody>
      </p:sp>
      <p:pic>
        <p:nvPicPr>
          <p:cNvPr id="13" name="Picture 12" descr="A red truck on a grass field&#10;&#10;Description automatically generated with low confidence">
            <a:extLst>
              <a:ext uri="{FF2B5EF4-FFF2-40B4-BE49-F238E27FC236}">
                <a16:creationId xmlns:a16="http://schemas.microsoft.com/office/drawing/2014/main" id="{4F0C0C96-725B-A146-91E2-39050940F1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31" y="2598502"/>
            <a:ext cx="460700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5391669" y="1749870"/>
            <a:ext cx="188763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1" dirty="0" err="1">
                <a:solidFill>
                  <a:srgbClr val="0EB050"/>
                </a:solidFill>
              </a:rPr>
              <a:t>Động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cơ</a:t>
            </a:r>
            <a:r>
              <a:rPr lang="en-US" sz="2400" b="1" dirty="0">
                <a:solidFill>
                  <a:srgbClr val="0EB050"/>
                </a:solidFill>
              </a:rPr>
              <a:t>     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BE06E-20D7-6540-93FA-45C1D16AE408}"/>
              </a:ext>
            </a:extLst>
          </p:cNvPr>
          <p:cNvSpPr txBox="1"/>
          <p:nvPr/>
        </p:nvSpPr>
        <p:spPr>
          <a:xfrm>
            <a:off x="789905" y="3037091"/>
            <a:ext cx="4873186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 2022 chuyển từ động cơ 2.5L sang tăng áp kép 2.3L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 sinh công suất 190 mã lực tại 3.750 vòng/phút</a:t>
            </a:r>
            <a:endParaRPr lang="en-VN" b="1" dirty="0">
              <a:solidFill>
                <a:srgbClr val="333333"/>
              </a:solidFill>
              <a:latin typeface="Calibri" panose="020F050202020403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Mô-men xoắn cực đại 450 Nm tại dải vòng tua 1.500-2.500 vòng/phút</a:t>
            </a:r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D4114-346B-B64A-A84E-92EFEC032ACC}"/>
              </a:ext>
            </a:extLst>
          </p:cNvPr>
          <p:cNvSpPr txBox="1"/>
          <p:nvPr/>
        </p:nvSpPr>
        <p:spPr>
          <a:xfrm>
            <a:off x="5540458" y="730948"/>
            <a:ext cx="159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Nội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thất</a:t>
            </a:r>
            <a:endParaRPr lang="en-US" sz="3200" b="1" noProof="1"/>
          </a:p>
        </p:txBody>
      </p:sp>
      <p:pic>
        <p:nvPicPr>
          <p:cNvPr id="14" name="Picture 13" descr="The engine of a car&#10;&#10;Description automatically generated">
            <a:extLst>
              <a:ext uri="{FF2B5EF4-FFF2-40B4-BE49-F238E27FC236}">
                <a16:creationId xmlns:a16="http://schemas.microsoft.com/office/drawing/2014/main" id="{41E01CDD-176A-B549-93F6-6B3A83A4CD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41102" y="2829517"/>
            <a:ext cx="4873186" cy="32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8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3673649" y="1761713"/>
            <a:ext cx="487318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rgbClr val="0EB050"/>
                </a:solidFill>
              </a:rPr>
              <a:t>Thay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đổi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từ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tiền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thiết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kế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đến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hiện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tại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BE06E-20D7-6540-93FA-45C1D16AE408}"/>
              </a:ext>
            </a:extLst>
          </p:cNvPr>
          <p:cNvSpPr txBox="1"/>
          <p:nvPr/>
        </p:nvSpPr>
        <p:spPr>
          <a:xfrm>
            <a:off x="846816" y="3152744"/>
            <a:ext cx="487318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Mẫu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bán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tải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có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đường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nét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thiết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kế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khỏe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khoắn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và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nam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tính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đặc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trưng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nhà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Nissan</a:t>
            </a:r>
          </a:p>
          <a:p>
            <a:pPr>
              <a:lnSpc>
                <a:spcPct val="150000"/>
              </a:lnSpc>
            </a:pPr>
            <a:endParaRPr lang="en-GB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Mang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lại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cảm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giác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lái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thoải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mái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và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cải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thiện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mức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tiết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kiệm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nhiên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D4114-346B-B64A-A84E-92EFEC032ACC}"/>
              </a:ext>
            </a:extLst>
          </p:cNvPr>
          <p:cNvSpPr txBox="1"/>
          <p:nvPr/>
        </p:nvSpPr>
        <p:spPr>
          <a:xfrm>
            <a:off x="3094916" y="712491"/>
            <a:ext cx="603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Xu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hướng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thẩm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mỹ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phẩm</a:t>
            </a:r>
            <a:endParaRPr lang="en-VN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outdoor, sky, grass, mountain&#10;&#10;Description automatically generated">
            <a:extLst>
              <a:ext uri="{FF2B5EF4-FFF2-40B4-BE49-F238E27FC236}">
                <a16:creationId xmlns:a16="http://schemas.microsoft.com/office/drawing/2014/main" id="{E64B33BD-8373-414A-9FD9-5000CEF787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8630" y="2852901"/>
            <a:ext cx="4717613" cy="31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9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4755870" y="1802389"/>
            <a:ext cx="26802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Nissan </a:t>
            </a:r>
            <a:r>
              <a:rPr lang="en-GB" sz="2400" b="1" dirty="0" err="1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</a:t>
            </a: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2021</a:t>
            </a:r>
            <a:endParaRPr lang="en-GB" sz="3200" dirty="0">
              <a:solidFill>
                <a:srgbClr val="0E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BE06E-20D7-6540-93FA-45C1D16AE408}"/>
              </a:ext>
            </a:extLst>
          </p:cNvPr>
          <p:cNvSpPr txBox="1"/>
          <p:nvPr/>
        </p:nvSpPr>
        <p:spPr>
          <a:xfrm>
            <a:off x="742927" y="3066751"/>
            <a:ext cx="4626242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Một số chi tiết kế thừa từ bản tiền nhiệm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</a:t>
            </a: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ó những cải tiến, thay đổi lớn trong thiết kế ngoại thất giúp chiếc xe trở lên hầm hố, hiện đại, khỏe khoắn và ấn tượng hơn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</a:t>
            </a: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ô lăng tinh chỉnh với góc đánh lái nhỏ hơn và nhẹ hơn</a:t>
            </a:r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D4114-346B-B64A-A84E-92EFEC032ACC}"/>
              </a:ext>
            </a:extLst>
          </p:cNvPr>
          <p:cNvSpPr txBox="1"/>
          <p:nvPr/>
        </p:nvSpPr>
        <p:spPr>
          <a:xfrm>
            <a:off x="3094916" y="712491"/>
            <a:ext cx="603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Xu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hướng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thẩm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mỹ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phẩm</a:t>
            </a:r>
            <a:endParaRPr lang="en-VN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car, road, police, roof&#10;&#10;Description automatically generated">
            <a:extLst>
              <a:ext uri="{FF2B5EF4-FFF2-40B4-BE49-F238E27FC236}">
                <a16:creationId xmlns:a16="http://schemas.microsoft.com/office/drawing/2014/main" id="{75FC2497-7AE5-4D48-A437-C78B98D07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8336" y="3004092"/>
            <a:ext cx="5566699" cy="29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1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4755870" y="1802389"/>
            <a:ext cx="26802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Nissan </a:t>
            </a:r>
            <a:r>
              <a:rPr lang="en-GB" sz="2400" b="1" dirty="0" err="1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</a:t>
            </a: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2022</a:t>
            </a:r>
            <a:endParaRPr lang="en-GB" sz="3200" dirty="0">
              <a:solidFill>
                <a:srgbClr val="0E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BE06E-20D7-6540-93FA-45C1D16AE408}"/>
              </a:ext>
            </a:extLst>
          </p:cNvPr>
          <p:cNvSpPr txBox="1"/>
          <p:nvPr/>
        </p:nvSpPr>
        <p:spPr>
          <a:xfrm>
            <a:off x="645504" y="3274500"/>
            <a:ext cx="456614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Có s</a:t>
            </a:r>
            <a:r>
              <a:rPr lang="en-V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ự dịch chuyển đáng kể trong độ tuổi khách hàng</a:t>
            </a:r>
          </a:p>
          <a:p>
            <a:pPr>
              <a:lnSpc>
                <a:spcPct val="150000"/>
              </a:lnSpc>
            </a:pPr>
            <a:endParaRPr lang="en-VN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 giờ không còn gắn liền với nét bo tròn mà trở nên gân guốc và nam tính hơn</a:t>
            </a:r>
            <a:b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D4114-346B-B64A-A84E-92EFEC032ACC}"/>
              </a:ext>
            </a:extLst>
          </p:cNvPr>
          <p:cNvSpPr txBox="1"/>
          <p:nvPr/>
        </p:nvSpPr>
        <p:spPr>
          <a:xfrm>
            <a:off x="3094916" y="712491"/>
            <a:ext cx="603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Xu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hướng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thẩm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mỹ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phẩm</a:t>
            </a:r>
            <a:endParaRPr lang="en-VN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ar parked on a beach&#10;&#10;Description automatically generated with low confidence">
            <a:extLst>
              <a:ext uri="{FF2B5EF4-FFF2-40B4-BE49-F238E27FC236}">
                <a16:creationId xmlns:a16="http://schemas.microsoft.com/office/drawing/2014/main" id="{A85165C0-50FB-D145-8129-94F3373B71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8965" y="2856598"/>
            <a:ext cx="5607249" cy="31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7702-6741-9B4C-AF03-1D893D00E1B7}"/>
              </a:ext>
            </a:extLst>
          </p:cNvPr>
          <p:cNvSpPr txBox="1"/>
          <p:nvPr/>
        </p:nvSpPr>
        <p:spPr>
          <a:xfrm>
            <a:off x="5120864" y="713884"/>
            <a:ext cx="195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Ngoại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thất</a:t>
            </a:r>
            <a:endParaRPr lang="en-US" sz="3200" b="1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F4278-2646-D043-B5C4-7C772BFEFF34}"/>
              </a:ext>
            </a:extLst>
          </p:cNvPr>
          <p:cNvSpPr txBox="1"/>
          <p:nvPr/>
        </p:nvSpPr>
        <p:spPr>
          <a:xfrm>
            <a:off x="6335485" y="5146059"/>
            <a:ext cx="460074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GB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</a:t>
            </a:r>
            <a:r>
              <a:rPr lang="en-VN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ạo được điểm nhấn như vô lăng tinh chỉnh với góc đánh lái nhỏ hơn và nhẹ hơn</a:t>
            </a:r>
            <a:r>
              <a:rPr lang="en-VN" b="1" dirty="0">
                <a:effectLst/>
              </a:rPr>
              <a:t> </a:t>
            </a:r>
            <a:endParaRPr lang="en-US" b="1" dirty="0"/>
          </a:p>
        </p:txBody>
      </p:sp>
      <p:pic>
        <p:nvPicPr>
          <p:cNvPr id="13" name="Picture 12" descr="A white truck on a road&#10;&#10;Description automatically generated with low confidence">
            <a:extLst>
              <a:ext uri="{FF2B5EF4-FFF2-40B4-BE49-F238E27FC236}">
                <a16:creationId xmlns:a16="http://schemas.microsoft.com/office/drawing/2014/main" id="{6124C788-226D-204B-9B1E-9ED03C308A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46080" y="2715150"/>
            <a:ext cx="3158124" cy="2279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2EF9EA-3FA1-C54D-AD15-6B71A32C3D58}"/>
              </a:ext>
            </a:extLst>
          </p:cNvPr>
          <p:cNvSpPr txBox="1"/>
          <p:nvPr/>
        </p:nvSpPr>
        <p:spPr>
          <a:xfrm>
            <a:off x="2859495" y="1825193"/>
            <a:ext cx="618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VN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Thiết kế của Nissan Navara 2022 có gì mới?</a:t>
            </a:r>
            <a:endParaRPr lang="en-US" sz="2400" b="1" dirty="0">
              <a:solidFill>
                <a:srgbClr val="0E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85C9F-372C-6341-8142-F656C7B56816}"/>
              </a:ext>
            </a:extLst>
          </p:cNvPr>
          <p:cNvSpPr txBox="1"/>
          <p:nvPr/>
        </p:nvSpPr>
        <p:spPr>
          <a:xfrm>
            <a:off x="775708" y="5146059"/>
            <a:ext cx="460074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VN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Nissan Navara 2022 sở hữu ngoại thất ấn tượng hơn, mạnh mẽ và hầm hố hơn</a:t>
            </a:r>
            <a:r>
              <a:rPr lang="en-VN" b="1" dirty="0">
                <a:effectLst/>
              </a:rPr>
              <a:t> </a:t>
            </a:r>
          </a:p>
        </p:txBody>
      </p:sp>
      <p:pic>
        <p:nvPicPr>
          <p:cNvPr id="12" name="Picture 11" descr="The steering wheel and dashboard of a car&#10;&#10;Description automatically generated">
            <a:extLst>
              <a:ext uri="{FF2B5EF4-FFF2-40B4-BE49-F238E27FC236}">
                <a16:creationId xmlns:a16="http://schemas.microsoft.com/office/drawing/2014/main" id="{04BD4018-4221-9D47-BB29-57DFF35AD7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19" y="2715150"/>
            <a:ext cx="3416637" cy="23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5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255411" y="3333439"/>
            <a:ext cx="5177121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Đèn định vị ban ngày có hai dải đèn LED chữ C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Cụm đèn chiếu sáng chính gồm 4 Bi-LED thiết kế rất hiện đại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Đèn áp dụng công nghệ Quad Projector</a:t>
            </a:r>
            <a:br>
              <a:rPr lang="en-US" b="1" dirty="0"/>
            </a:br>
            <a:endParaRPr lang="en-US" b="1" dirty="0">
              <a:effectLst/>
            </a:endParaRPr>
          </a:p>
          <a:p>
            <a:br>
              <a:rPr lang="en-US" b="1" dirty="0"/>
            </a:br>
            <a:endParaRPr lang="vi-VN" b="1" dirty="0">
              <a:effectLst/>
            </a:endParaRPr>
          </a:p>
          <a:p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2" name="Picture 11" descr="The front of a red car&#10;&#10;Description automatically generated with medium confidence">
            <a:extLst>
              <a:ext uri="{FF2B5EF4-FFF2-40B4-BE49-F238E27FC236}">
                <a16:creationId xmlns:a16="http://schemas.microsoft.com/office/drawing/2014/main" id="{FEBDF65B-A4E5-AB40-A67C-7FBDB5C6D6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32" y="2507300"/>
            <a:ext cx="4874313" cy="3326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4603E3-DA33-704C-9A5C-E2FF6FA9FAD5}"/>
              </a:ext>
            </a:extLst>
          </p:cNvPr>
          <p:cNvSpPr txBox="1"/>
          <p:nvPr/>
        </p:nvSpPr>
        <p:spPr>
          <a:xfrm>
            <a:off x="6335485" y="2634891"/>
            <a:ext cx="162312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Đầu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xe</a:t>
            </a:r>
            <a:endParaRPr lang="en-US" sz="2400" b="1" dirty="0">
              <a:solidFill>
                <a:srgbClr val="0E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62B7A-8E81-704C-B085-1A4F3C833D35}"/>
              </a:ext>
            </a:extLst>
          </p:cNvPr>
          <p:cNvSpPr txBox="1"/>
          <p:nvPr/>
        </p:nvSpPr>
        <p:spPr>
          <a:xfrm>
            <a:off x="5120864" y="713884"/>
            <a:ext cx="195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Ngoại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thất</a:t>
            </a:r>
            <a:endParaRPr lang="en-US" sz="3200" b="1" noProof="1"/>
          </a:p>
        </p:txBody>
      </p:sp>
    </p:spTree>
    <p:extLst>
      <p:ext uri="{BB962C8B-B14F-4D97-AF65-F5344CB8AC3E}">
        <p14:creationId xmlns:p14="http://schemas.microsoft.com/office/powerpoint/2010/main" val="25764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255411" y="3333439"/>
            <a:ext cx="5177121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</a:t>
            </a: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rụ B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thân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xe</a:t>
            </a: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được sơn đen</a:t>
            </a:r>
            <a:r>
              <a:rPr lang="en-VN" b="1" dirty="0">
                <a:effectLst/>
              </a:rPr>
              <a:t> 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Cửa kính dùng loại kính chống ồn chuyên dụng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Tay nắm cửa mạ chrome</a:t>
            </a:r>
            <a:endParaRPr lang="en-VN" b="1" dirty="0">
              <a:solidFill>
                <a:srgbClr val="212529"/>
              </a:solidFill>
              <a:latin typeface="Calibri" panose="020F050202020403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Xe có tính năng mở cửa rảnh tay</a:t>
            </a:r>
            <a:br>
              <a:rPr lang="en-US" b="1" dirty="0"/>
            </a:br>
            <a:endParaRPr lang="en-US" b="1" dirty="0">
              <a:effectLst/>
            </a:endParaRPr>
          </a:p>
          <a:p>
            <a:br>
              <a:rPr lang="en-US" b="1" dirty="0"/>
            </a:br>
            <a:endParaRPr lang="vi-VN" b="1" dirty="0">
              <a:effectLst/>
            </a:endParaRPr>
          </a:p>
          <a:p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603E3-DA33-704C-9A5C-E2FF6FA9FAD5}"/>
              </a:ext>
            </a:extLst>
          </p:cNvPr>
          <p:cNvSpPr txBox="1"/>
          <p:nvPr/>
        </p:nvSpPr>
        <p:spPr>
          <a:xfrm>
            <a:off x="6409291" y="2634891"/>
            <a:ext cx="162312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Thân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xe</a:t>
            </a:r>
            <a:endParaRPr lang="en-US" sz="2400" b="1" dirty="0">
              <a:solidFill>
                <a:srgbClr val="0EB050"/>
              </a:solidFill>
            </a:endParaRPr>
          </a:p>
        </p:txBody>
      </p:sp>
      <p:pic>
        <p:nvPicPr>
          <p:cNvPr id="10" name="Picture 9" descr="A picture containing outdoor, car, red, transport&#10;&#10;Description automatically generated">
            <a:extLst>
              <a:ext uri="{FF2B5EF4-FFF2-40B4-BE49-F238E27FC236}">
                <a16:creationId xmlns:a16="http://schemas.microsoft.com/office/drawing/2014/main" id="{B960B7F5-8BF4-B44B-8F60-EDD869CB0C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1679" y="2431189"/>
            <a:ext cx="4861032" cy="33165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EA0FD9-B74A-B341-83E3-B3007742B470}"/>
              </a:ext>
            </a:extLst>
          </p:cNvPr>
          <p:cNvSpPr txBox="1"/>
          <p:nvPr/>
        </p:nvSpPr>
        <p:spPr>
          <a:xfrm>
            <a:off x="5120864" y="713884"/>
            <a:ext cx="195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Ngoại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thất</a:t>
            </a:r>
            <a:endParaRPr lang="en-US" sz="3200" b="1" noProof="1"/>
          </a:p>
        </p:txBody>
      </p:sp>
    </p:spTree>
    <p:extLst>
      <p:ext uri="{BB962C8B-B14F-4D97-AF65-F5344CB8AC3E}">
        <p14:creationId xmlns:p14="http://schemas.microsoft.com/office/powerpoint/2010/main" val="387529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603E3-DA33-704C-9A5C-E2FF6FA9FAD5}"/>
              </a:ext>
            </a:extLst>
          </p:cNvPr>
          <p:cNvSpPr txBox="1"/>
          <p:nvPr/>
        </p:nvSpPr>
        <p:spPr>
          <a:xfrm>
            <a:off x="5423543" y="1787773"/>
            <a:ext cx="162312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Đuôi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xe</a:t>
            </a:r>
            <a:endParaRPr lang="en-US" sz="2400" b="1" dirty="0">
              <a:solidFill>
                <a:srgbClr val="0EB050"/>
              </a:solidFill>
            </a:endParaRPr>
          </a:p>
        </p:txBody>
      </p:sp>
      <p:pic>
        <p:nvPicPr>
          <p:cNvPr id="10" name="Picture 9" descr="The back of a red car&#10;&#10;Description automatically generated with medium confidence">
            <a:extLst>
              <a:ext uri="{FF2B5EF4-FFF2-40B4-BE49-F238E27FC236}">
                <a16:creationId xmlns:a16="http://schemas.microsoft.com/office/drawing/2014/main" id="{2F7F382B-3B6D-2647-9B6C-8DE7CEB187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6839" y="2875243"/>
            <a:ext cx="3795889" cy="25902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734C2A-75B6-0D4B-84AB-7E8042D3E011}"/>
              </a:ext>
            </a:extLst>
          </p:cNvPr>
          <p:cNvSpPr txBox="1"/>
          <p:nvPr/>
        </p:nvSpPr>
        <p:spPr>
          <a:xfrm>
            <a:off x="6530623" y="5632761"/>
            <a:ext cx="529448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VN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Cản sau được lắp camera quan sát và cảm biến lùi</a:t>
            </a:r>
            <a:b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F05C85-D913-E443-818A-0AFEC15E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6" y="5735604"/>
            <a:ext cx="4356100" cy="495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68C74A-F7B8-694D-95EA-2565662E6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395" y="2658077"/>
            <a:ext cx="3884766" cy="28364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4DCBE1-1589-8949-9A85-4279D2FEAC7A}"/>
              </a:ext>
            </a:extLst>
          </p:cNvPr>
          <p:cNvSpPr txBox="1"/>
          <p:nvPr/>
        </p:nvSpPr>
        <p:spPr>
          <a:xfrm>
            <a:off x="5120864" y="713884"/>
            <a:ext cx="195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Ngoại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thất</a:t>
            </a:r>
            <a:endParaRPr lang="en-US" sz="3200" b="1" noProof="1"/>
          </a:p>
        </p:txBody>
      </p:sp>
    </p:spTree>
    <p:extLst>
      <p:ext uri="{BB962C8B-B14F-4D97-AF65-F5344CB8AC3E}">
        <p14:creationId xmlns:p14="http://schemas.microsoft.com/office/powerpoint/2010/main" val="171595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096001" y="3382164"/>
            <a:ext cx="5294488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</a:t>
            </a:r>
            <a:r>
              <a:rPr lang="en-VN" b="1" dirty="0">
                <a:solidFill>
                  <a:srgbClr val="212529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</a:t>
            </a: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àn chân” bên dưới, Nissan Navara sử dụng bộ mâm 6 chấu hoàn toàn mới, mạnh mẽ và gân guốc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VN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ột số chi tiết được sơn màu đen nhằm tạo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VN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</a:t>
            </a: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điểm nhấn</a:t>
            </a:r>
            <a:b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603E3-DA33-704C-9A5C-E2FF6FA9FAD5}"/>
              </a:ext>
            </a:extLst>
          </p:cNvPr>
          <p:cNvSpPr txBox="1"/>
          <p:nvPr/>
        </p:nvSpPr>
        <p:spPr>
          <a:xfrm>
            <a:off x="6257179" y="2574140"/>
            <a:ext cx="162312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Bánh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xe</a:t>
            </a:r>
            <a:endParaRPr lang="en-US" sz="2400" b="1" dirty="0">
              <a:solidFill>
                <a:srgbClr val="0EB050"/>
              </a:solidFill>
            </a:endParaRPr>
          </a:p>
        </p:txBody>
      </p:sp>
      <p:pic>
        <p:nvPicPr>
          <p:cNvPr id="12" name="Picture 11" descr="A red truck parked in a field&#10;&#10;Description automatically generated with medium confidence">
            <a:extLst>
              <a:ext uri="{FF2B5EF4-FFF2-40B4-BE49-F238E27FC236}">
                <a16:creationId xmlns:a16="http://schemas.microsoft.com/office/drawing/2014/main" id="{F8E4D74A-15B7-2F45-8D81-FDAC915F217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28" y="2357983"/>
            <a:ext cx="5132110" cy="3501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8DE1C-9999-7941-A08F-182717127154}"/>
              </a:ext>
            </a:extLst>
          </p:cNvPr>
          <p:cNvSpPr txBox="1"/>
          <p:nvPr/>
        </p:nvSpPr>
        <p:spPr>
          <a:xfrm>
            <a:off x="5120864" y="713884"/>
            <a:ext cx="195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Ngoại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thất</a:t>
            </a:r>
            <a:endParaRPr lang="en-US" sz="3200" b="1" noProof="1"/>
          </a:p>
        </p:txBody>
      </p:sp>
    </p:spTree>
    <p:extLst>
      <p:ext uri="{BB962C8B-B14F-4D97-AF65-F5344CB8AC3E}">
        <p14:creationId xmlns:p14="http://schemas.microsoft.com/office/powerpoint/2010/main" val="390055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794403" y="2391696"/>
            <a:ext cx="4962930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1" dirty="0" err="1">
                <a:solidFill>
                  <a:srgbClr val="0EB050"/>
                </a:solidFill>
              </a:rPr>
              <a:t>Ghế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ngồi</a:t>
            </a:r>
            <a:r>
              <a:rPr lang="en-US" sz="2400" b="1" dirty="0">
                <a:solidFill>
                  <a:srgbClr val="0EB050"/>
                </a:solidFill>
              </a:rPr>
              <a:t>    </a:t>
            </a:r>
            <a:endParaRPr lang="en-GB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>
                <a:solidFill>
                  <a:srgbClr val="212529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Á</a:t>
            </a: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 dụng thiết kế Zero Gravity hiện đại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Ghế lái trang bị tính năng chỉnh điện 8 hướng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Hàng ghế sau có bệ tỳ tay, cửa gió điều hòa và cổng sạc USB</a:t>
            </a:r>
            <a:endParaRPr lang="en-V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>
                <a:solidFill>
                  <a:srgbClr val="212529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</a:t>
            </a: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ộ ngả lưng ghế ở Mitsubishi Triton được thiết kế vách J-line.</a:t>
            </a:r>
            <a:br>
              <a:rPr lang="en-US" dirty="0"/>
            </a:br>
            <a:endParaRPr lang="en-US" b="0" dirty="0">
              <a:effectLst/>
            </a:endParaRPr>
          </a:p>
          <a:p>
            <a:br>
              <a:rPr lang="en-US" dirty="0"/>
            </a:br>
            <a:endParaRPr lang="vi-VN" b="0" dirty="0">
              <a:effectLst/>
            </a:endParaRPr>
          </a:p>
          <a:p>
            <a:br>
              <a:rPr lang="vi-VN" dirty="0"/>
            </a:b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4010261" y="699173"/>
            <a:ext cx="388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ật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phẩm</a:t>
            </a:r>
            <a:r>
              <a:rPr lang="en-VN" sz="3200" dirty="0">
                <a:effectLst/>
              </a:rPr>
              <a:t> </a:t>
            </a:r>
            <a:endParaRPr lang="en-US" sz="3200" b="1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8448103" y="1856712"/>
            <a:ext cx="1571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1" dirty="0" err="1"/>
              <a:t>Nội</a:t>
            </a:r>
            <a:r>
              <a:rPr lang="en-GB" sz="2400" b="1" dirty="0"/>
              <a:t> </a:t>
            </a:r>
            <a:r>
              <a:rPr lang="en-GB" sz="2400" b="1" dirty="0" err="1"/>
              <a:t>thất</a:t>
            </a:r>
            <a:endParaRPr lang="en-US" sz="2400" b="1" dirty="0"/>
          </a:p>
        </p:txBody>
      </p:sp>
      <p:pic>
        <p:nvPicPr>
          <p:cNvPr id="14" name="Picture 13" descr="The inside of a car&#10;&#10;Description automatically generated">
            <a:extLst>
              <a:ext uri="{FF2B5EF4-FFF2-40B4-BE49-F238E27FC236}">
                <a16:creationId xmlns:a16="http://schemas.microsoft.com/office/drawing/2014/main" id="{43A1BFA1-83EF-A64A-B602-6FF4234F66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53" y="2534297"/>
            <a:ext cx="5279679" cy="36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5540458" y="730948"/>
            <a:ext cx="159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Nội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thất</a:t>
            </a:r>
            <a:endParaRPr lang="en-US" sz="3200" b="1" noProof="1"/>
          </a:p>
        </p:txBody>
      </p:sp>
      <p:pic>
        <p:nvPicPr>
          <p:cNvPr id="14" name="Picture 13" descr="The inside of a car&#10;&#10;Description automatically generated">
            <a:extLst>
              <a:ext uri="{FF2B5EF4-FFF2-40B4-BE49-F238E27FC236}">
                <a16:creationId xmlns:a16="http://schemas.microsoft.com/office/drawing/2014/main" id="{43A1BFA1-83EF-A64A-B602-6FF4234F66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6" y="2285799"/>
            <a:ext cx="4800699" cy="3275862"/>
          </a:xfrm>
          <a:prstGeom prst="rect">
            <a:avLst/>
          </a:prstGeom>
        </p:spPr>
      </p:pic>
      <p:pic>
        <p:nvPicPr>
          <p:cNvPr id="12" name="Picture 11" descr="The inside of a car&#10;&#10;Description automatically generated">
            <a:extLst>
              <a:ext uri="{FF2B5EF4-FFF2-40B4-BE49-F238E27FC236}">
                <a16:creationId xmlns:a16="http://schemas.microsoft.com/office/drawing/2014/main" id="{59E022EB-0707-EB42-9949-F7584C8B12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5958" y="2290929"/>
            <a:ext cx="4800698" cy="32707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1C13B2-4491-2340-8E8B-FC2493877AF5}"/>
              </a:ext>
            </a:extLst>
          </p:cNvPr>
          <p:cNvSpPr txBox="1"/>
          <p:nvPr/>
        </p:nvSpPr>
        <p:spPr>
          <a:xfrm>
            <a:off x="1959863" y="5715914"/>
            <a:ext cx="226488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VN" b="1" dirty="0">
                <a:solidFill>
                  <a:srgbClr val="212529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Hàng ghế trước</a:t>
            </a:r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4C080-0954-AD4E-A884-9AF8B399E281}"/>
              </a:ext>
            </a:extLst>
          </p:cNvPr>
          <p:cNvSpPr txBox="1"/>
          <p:nvPr/>
        </p:nvSpPr>
        <p:spPr>
          <a:xfrm>
            <a:off x="7853193" y="5715915"/>
            <a:ext cx="226488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VN" b="1" dirty="0">
                <a:solidFill>
                  <a:srgbClr val="212529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Hàng ghế sau</a:t>
            </a:r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170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8254487" y="5036802"/>
            <a:ext cx="359708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Màn hình trung tâm giải trí cảm ứng kích thước 8 inch hỗ trợ kết nối Apple Carplay, Android Auto</a:t>
            </a:r>
            <a:br>
              <a:rPr lang="vi-VN" dirty="0"/>
            </a:b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5287626" y="1816988"/>
            <a:ext cx="238923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rgbClr val="0EB050"/>
                </a:solidFill>
              </a:rPr>
              <a:t>Khu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vực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lái</a:t>
            </a:r>
            <a:r>
              <a:rPr lang="en-US" sz="2400" b="1" dirty="0">
                <a:solidFill>
                  <a:srgbClr val="0EB050"/>
                </a:solidFill>
              </a:rPr>
              <a:t>     </a:t>
            </a:r>
            <a:endParaRPr lang="en-GB" sz="2400" dirty="0"/>
          </a:p>
        </p:txBody>
      </p:sp>
      <p:pic>
        <p:nvPicPr>
          <p:cNvPr id="12" name="Picture 11" descr="A picture containing text, indoor, device, black&#10;&#10;Description automatically generated">
            <a:extLst>
              <a:ext uri="{FF2B5EF4-FFF2-40B4-BE49-F238E27FC236}">
                <a16:creationId xmlns:a16="http://schemas.microsoft.com/office/drawing/2014/main" id="{692403E5-A5A8-2C4C-9C27-F8A4B5CFB8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77" y="3926390"/>
            <a:ext cx="3597079" cy="2454545"/>
          </a:xfrm>
          <a:prstGeom prst="rect">
            <a:avLst/>
          </a:prstGeom>
        </p:spPr>
      </p:pic>
      <p:pic>
        <p:nvPicPr>
          <p:cNvPr id="13" name="Picture 12" descr="The steering wheel and dashboard of a car&#10;&#10;Description automatically generated">
            <a:extLst>
              <a:ext uri="{FF2B5EF4-FFF2-40B4-BE49-F238E27FC236}">
                <a16:creationId xmlns:a16="http://schemas.microsoft.com/office/drawing/2014/main" id="{D14FA7C8-5CCD-D34F-90CA-697C2EF3CE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r="18949"/>
          <a:stretch/>
        </p:blipFill>
        <p:spPr>
          <a:xfrm>
            <a:off x="895797" y="2037606"/>
            <a:ext cx="3039417" cy="2782788"/>
          </a:xfrm>
          <a:prstGeom prst="rect">
            <a:avLst/>
          </a:prstGeom>
        </p:spPr>
      </p:pic>
      <p:pic>
        <p:nvPicPr>
          <p:cNvPr id="15" name="Picture 14" descr="A picture containing black, control panel, device, different&#10;&#10;Description automatically generated">
            <a:extLst>
              <a:ext uri="{FF2B5EF4-FFF2-40B4-BE49-F238E27FC236}">
                <a16:creationId xmlns:a16="http://schemas.microsoft.com/office/drawing/2014/main" id="{D1F2F9DF-7F2B-3D4A-8E90-D2B0B09A798A}"/>
              </a:ext>
            </a:extLst>
          </p:cNvPr>
          <p:cNvPicPr/>
          <p:nvPr/>
        </p:nvPicPr>
        <p:blipFill rotWithShape="1">
          <a:blip r:embed="rId4"/>
          <a:srcRect l="11728" r="9828"/>
          <a:stretch/>
        </p:blipFill>
        <p:spPr>
          <a:xfrm>
            <a:off x="8417144" y="2037607"/>
            <a:ext cx="3271766" cy="2782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2C195D-3B81-DB4B-8DDF-612BF0052EE4}"/>
              </a:ext>
            </a:extLst>
          </p:cNvPr>
          <p:cNvSpPr txBox="1"/>
          <p:nvPr/>
        </p:nvSpPr>
        <p:spPr>
          <a:xfrm>
            <a:off x="4436765" y="2582256"/>
            <a:ext cx="347882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VN" b="1" dirty="0">
                <a:solidFill>
                  <a:srgbClr val="212529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</a:t>
            </a: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ược trang bị hệ thống điều khiển hành trình Cruise Control</a:t>
            </a:r>
            <a:br>
              <a:rPr lang="vi-VN" dirty="0"/>
            </a:b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BE06E-20D7-6540-93FA-45C1D16AE408}"/>
              </a:ext>
            </a:extLst>
          </p:cNvPr>
          <p:cNvSpPr txBox="1"/>
          <p:nvPr/>
        </p:nvSpPr>
        <p:spPr>
          <a:xfrm>
            <a:off x="317766" y="4988536"/>
            <a:ext cx="397854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VN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Vô lăng Nissan Navara 3 chấu thể thao, bọc da, được tích hợp đầy đủ các phím chức năng</a:t>
            </a:r>
            <a:br>
              <a:rPr lang="vi-VN" dirty="0"/>
            </a:b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D4114-346B-B64A-A84E-92EFEC032ACC}"/>
              </a:ext>
            </a:extLst>
          </p:cNvPr>
          <p:cNvSpPr txBox="1"/>
          <p:nvPr/>
        </p:nvSpPr>
        <p:spPr>
          <a:xfrm>
            <a:off x="5540458" y="730948"/>
            <a:ext cx="159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Nội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thất</a:t>
            </a:r>
            <a:endParaRPr lang="en-US" sz="3200" b="1" noProof="1"/>
          </a:p>
        </p:txBody>
      </p:sp>
    </p:spTree>
    <p:extLst>
      <p:ext uri="{BB962C8B-B14F-4D97-AF65-F5344CB8AC3E}">
        <p14:creationId xmlns:p14="http://schemas.microsoft.com/office/powerpoint/2010/main" val="37297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8DBB12C60ACD43B0AB6D040C2D7D2E" ma:contentTypeVersion="11" ma:contentTypeDescription="Create a new document." ma:contentTypeScope="" ma:versionID="2975197b1b9329d4bed0d07be1544965">
  <xsd:schema xmlns:xsd="http://www.w3.org/2001/XMLSchema" xmlns:xs="http://www.w3.org/2001/XMLSchema" xmlns:p="http://schemas.microsoft.com/office/2006/metadata/properties" xmlns:ns3="518d4b73-4755-4f7b-adce-700f84c36b3a" xmlns:ns4="9b3f2b1c-b569-4ae8-ae62-019454d7d587" targetNamespace="http://schemas.microsoft.com/office/2006/metadata/properties" ma:root="true" ma:fieldsID="2db1c5b059e613dc57e490f1c1567b31" ns3:_="" ns4:_="">
    <xsd:import namespace="518d4b73-4755-4f7b-adce-700f84c36b3a"/>
    <xsd:import namespace="9b3f2b1c-b569-4ae8-ae62-019454d7d5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d4b73-4755-4f7b-adce-700f84c36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f2b1c-b569-4ae8-ae62-019454d7d58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1CF38C-2F8F-4A54-8984-34E2CB794A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23ABC3-D3D7-4A9E-B293-0ECC2138E8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8d4b73-4755-4f7b-adce-700f84c36b3a"/>
    <ds:schemaRef ds:uri="9b3f2b1c-b569-4ae8-ae62-019454d7d5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3E252D-09FE-4071-A91B-CACE44D94AB6}">
  <ds:schemaRefs>
    <ds:schemaRef ds:uri="http://schemas.microsoft.com/office/2006/documentManagement/types"/>
    <ds:schemaRef ds:uri="518d4b73-4755-4f7b-adce-700f84c36b3a"/>
    <ds:schemaRef ds:uri="http://purl.org/dc/terms/"/>
    <ds:schemaRef ds:uri="http://schemas.openxmlformats.org/package/2006/metadata/core-properties"/>
    <ds:schemaRef ds:uri="http://purl.org/dc/dcmitype/"/>
    <ds:schemaRef ds:uri="9b3f2b1c-b569-4ae8-ae62-019454d7d587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1227</TotalTime>
  <Words>585</Words>
  <Application>Microsoft Macintosh PowerPoint</Application>
  <PresentationFormat>Widescreen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Huu Nhan 20200450</dc:creator>
  <cp:lastModifiedBy>LE THANH HAI 20191813</cp:lastModifiedBy>
  <cp:revision>22</cp:revision>
  <dcterms:created xsi:type="dcterms:W3CDTF">2022-10-24T16:22:13Z</dcterms:created>
  <dcterms:modified xsi:type="dcterms:W3CDTF">2022-11-12T12:16:21Z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0x0101008A8DBB12C60ACD43B0AB6D040C2D7D2E</vt:lpwstr>
  </property>
</Properties>
</file>